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138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BAA4-646D-4A88-A053-36081A60A8BC}" type="datetimeFigureOut">
              <a:rPr lang="zh-CN" altLang="en-US" smtClean="0"/>
              <a:t>2015/5/21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4918-DC6E-4DD8-8BAB-C1F0228EBF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73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BAA4-646D-4A88-A053-36081A60A8BC}" type="datetimeFigureOut">
              <a:rPr lang="zh-CN" altLang="en-US" smtClean="0"/>
              <a:t>2015/5/21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4918-DC6E-4DD8-8BAB-C1F0228EBF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55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BAA4-646D-4A88-A053-36081A60A8BC}" type="datetimeFigureOut">
              <a:rPr lang="zh-CN" altLang="en-US" smtClean="0"/>
              <a:t>2015/5/21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4918-DC6E-4DD8-8BAB-C1F0228EBF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7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BAA4-646D-4A88-A053-36081A60A8BC}" type="datetimeFigureOut">
              <a:rPr lang="zh-CN" altLang="en-US" smtClean="0"/>
              <a:t>2015/5/21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4918-DC6E-4DD8-8BAB-C1F0228EBF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19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BAA4-646D-4A88-A053-36081A60A8BC}" type="datetimeFigureOut">
              <a:rPr lang="zh-CN" altLang="en-US" smtClean="0"/>
              <a:t>2015/5/21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4918-DC6E-4DD8-8BAB-C1F0228EBF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2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BAA4-646D-4A88-A053-36081A60A8BC}" type="datetimeFigureOut">
              <a:rPr lang="zh-CN" altLang="en-US" smtClean="0"/>
              <a:t>2015/5/21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4918-DC6E-4DD8-8BAB-C1F0228EBF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04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BAA4-646D-4A88-A053-36081A60A8BC}" type="datetimeFigureOut">
              <a:rPr lang="zh-CN" altLang="en-US" smtClean="0"/>
              <a:t>2015/5/21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4918-DC6E-4DD8-8BAB-C1F0228EBF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50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BAA4-646D-4A88-A053-36081A60A8BC}" type="datetimeFigureOut">
              <a:rPr lang="zh-CN" altLang="en-US" smtClean="0"/>
              <a:t>2015/5/21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4918-DC6E-4DD8-8BAB-C1F0228EBF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9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BAA4-646D-4A88-A053-36081A60A8BC}" type="datetimeFigureOut">
              <a:rPr lang="zh-CN" altLang="en-US" smtClean="0"/>
              <a:t>2015/5/21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4918-DC6E-4DD8-8BAB-C1F0228EBF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26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BAA4-646D-4A88-A053-36081A60A8BC}" type="datetimeFigureOut">
              <a:rPr lang="zh-CN" altLang="en-US" smtClean="0"/>
              <a:t>2015/5/21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4918-DC6E-4DD8-8BAB-C1F0228EBF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85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BAA4-646D-4A88-A053-36081A60A8BC}" type="datetimeFigureOut">
              <a:rPr lang="zh-CN" altLang="en-US" smtClean="0"/>
              <a:t>2015/5/21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4918-DC6E-4DD8-8BAB-C1F0228EBF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84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CBAA4-646D-4A88-A053-36081A60A8BC}" type="datetimeFigureOut">
              <a:rPr lang="zh-CN" altLang="en-US" smtClean="0"/>
              <a:t>2015/5/21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E4918-DC6E-4DD8-8BAB-C1F0228EBF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17"/>
          <a:stretch/>
        </p:blipFill>
        <p:spPr bwMode="auto">
          <a:xfrm>
            <a:off x="0" y="0"/>
            <a:ext cx="6883618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09" y="2555776"/>
            <a:ext cx="6172200" cy="1524000"/>
          </a:xfrm>
        </p:spPr>
        <p:txBody>
          <a:bodyPr>
            <a:noAutofit/>
          </a:bodyPr>
          <a:lstStyle/>
          <a:p>
            <a:r>
              <a:rPr lang="en-US" altLang="zh-CN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NanoBRET</a:t>
            </a:r>
            <a:r>
              <a:rPr lang="en-US" altLang="zh-CN" sz="54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TM</a:t>
            </a:r>
            <a:r>
              <a:rPr lang="en-US" altLang="zh-CN" sz="5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/>
            </a:r>
            <a:br>
              <a:rPr lang="en-US" altLang="zh-CN" sz="5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</a:b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使用心得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104300"/>
              </p:ext>
            </p:extLst>
          </p:nvPr>
        </p:nvGraphicFramePr>
        <p:xfrm>
          <a:off x="764704" y="6300192"/>
          <a:ext cx="5472608" cy="2016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  <a:gridCol w="2736304"/>
              </a:tblGrid>
              <a:tr h="336038">
                <a:tc>
                  <a:txBody>
                    <a:bodyPr/>
                    <a:lstStyle/>
                    <a:p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试用者姓名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:</a:t>
                      </a:r>
                      <a:endParaRPr lang="zh-CN" altLang="en-US" sz="1000" dirty="0">
                        <a:latin typeface="Arial" panose="020B0604020202020204" pitchFamily="34" charset="0"/>
                        <a:ea typeface="华康少女文字W5(P)" panose="040F0500000000000000" pitchFamily="8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单位：</a:t>
                      </a:r>
                      <a:endParaRPr lang="zh-CN" altLang="en-US" sz="1000" dirty="0">
                        <a:latin typeface="Arial" panose="020B0604020202020204" pitchFamily="34" charset="0"/>
                        <a:ea typeface="华康少女文字W5(P)" panose="040F0500000000000000" pitchFamily="8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038">
                <a:tc>
                  <a:txBody>
                    <a:bodyPr/>
                    <a:lstStyle/>
                    <a:p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试用者电话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:</a:t>
                      </a:r>
                      <a:endParaRPr lang="zh-CN" altLang="en-US" sz="1000" dirty="0">
                        <a:latin typeface="Arial" panose="020B0604020202020204" pitchFamily="34" charset="0"/>
                        <a:ea typeface="华康少女文字W5(P)" panose="040F0500000000000000" pitchFamily="8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Email:</a:t>
                      </a:r>
                      <a:endParaRPr lang="zh-CN" altLang="en-US" sz="1000" dirty="0">
                        <a:latin typeface="Arial" panose="020B0604020202020204" pitchFamily="34" charset="0"/>
                        <a:ea typeface="华康少女文字W5(P)" panose="040F0500000000000000" pitchFamily="8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038"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使用产品名称：</a:t>
                      </a:r>
                      <a:endParaRPr lang="zh-CN" altLang="en-US" sz="1000" dirty="0">
                        <a:latin typeface="Arial" panose="020B0604020202020204" pitchFamily="34" charset="0"/>
                        <a:ea typeface="华康少女文字W5(P)" panose="040F0500000000000000" pitchFamily="8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目录号：</a:t>
                      </a:r>
                      <a:endParaRPr lang="zh-CN" altLang="en-US" sz="1000" dirty="0" smtClean="0">
                        <a:latin typeface="Arial" panose="020B0604020202020204" pitchFamily="34" charset="0"/>
                        <a:ea typeface="华康少女文字W5(P)" panose="040F0500000000000000" pitchFamily="8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038">
                <a:tc gridSpan="2">
                  <a:txBody>
                    <a:bodyPr/>
                    <a:lstStyle/>
                    <a:p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应用方向</a:t>
                      </a: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 :     □ 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机制性研究     </a:t>
                      </a: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药物筛选        </a:t>
                      </a: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其他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：</a:t>
                      </a:r>
                      <a:endParaRPr lang="zh-CN" altLang="en-US" sz="1000" dirty="0">
                        <a:latin typeface="Arial" panose="020B0604020202020204" pitchFamily="34" charset="0"/>
                        <a:ea typeface="华康少女文字W5(P)" panose="040F0500000000000000" pitchFamily="8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 smtClean="0">
                        <a:latin typeface="Arial" panose="020B0604020202020204" pitchFamily="34" charset="0"/>
                        <a:ea typeface="幼圆" panose="020105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038">
                <a:tc gridSpan="2">
                  <a:txBody>
                    <a:bodyPr/>
                    <a:lstStyle/>
                    <a:p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发表文章：</a:t>
                      </a:r>
                      <a:endParaRPr lang="zh-CN" altLang="en-US" sz="1000" dirty="0">
                        <a:latin typeface="Arial" panose="020B0604020202020204" pitchFamily="34" charset="0"/>
                        <a:ea typeface="华康少女文字W5(P)" panose="040F0500000000000000" pitchFamily="8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 sz="1000" dirty="0">
                        <a:latin typeface="Arial" panose="020B0604020202020204" pitchFamily="34" charset="0"/>
                        <a:ea typeface="幼圆" panose="020105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038">
                <a:tc gridSpan="2">
                  <a:txBody>
                    <a:bodyPr/>
                    <a:lstStyle/>
                    <a:p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对</a:t>
                      </a:r>
                      <a:r>
                        <a:rPr lang="en-US" altLang="zh-CN" sz="1000" dirty="0" err="1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NanoBRET</a:t>
                      </a:r>
                      <a:r>
                        <a:rPr lang="en-US" altLang="zh-CN" sz="1000" baseline="30000" dirty="0" err="1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TM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的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满意度：</a:t>
                      </a: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效果好 </a:t>
                      </a: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一般，但是可以满足实验要求  </a:t>
                      </a:r>
                      <a:r>
                        <a:rPr lang="en-US" altLang="zh-CN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□ 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ea typeface="华康少女文字W5(P)" panose="040F0500000000000000" pitchFamily="82" charset="-122"/>
                          <a:cs typeface="Arial" panose="020B0604020202020204" pitchFamily="34" charset="0"/>
                        </a:rPr>
                        <a:t>效果不好</a:t>
                      </a:r>
                      <a:endParaRPr lang="zh-CN" altLang="en-US" sz="1000" dirty="0">
                        <a:latin typeface="Arial" panose="020B0604020202020204" pitchFamily="34" charset="0"/>
                        <a:ea typeface="华康少女文字W5(P)" panose="040F0500000000000000" pitchFamily="8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9" b="44039"/>
          <a:stretch/>
        </p:blipFill>
        <p:spPr bwMode="auto">
          <a:xfrm>
            <a:off x="0" y="0"/>
            <a:ext cx="68836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09" y="197908"/>
            <a:ext cx="6172200" cy="747184"/>
          </a:xfrm>
        </p:spPr>
        <p:txBody>
          <a:bodyPr>
            <a:noAutofit/>
          </a:bodyPr>
          <a:lstStyle/>
          <a:p>
            <a:pPr algn="l"/>
            <a:r>
              <a:rPr lang="en-US" altLang="zh-C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NanoBRET</a:t>
            </a:r>
            <a:r>
              <a:rPr lang="en-US" altLang="zh-CN" sz="28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Technology Assays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1440263"/>
            <a:ext cx="6120680" cy="7703737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zh-CN" altLang="en-US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实验</a:t>
            </a:r>
            <a:r>
              <a:rPr lang="zh-CN" altLang="zh-CN" sz="1600" b="1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操作心得</a:t>
            </a:r>
            <a:r>
              <a:rPr lang="en-US" altLang="zh-CN" sz="1600" b="1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(</a:t>
            </a:r>
            <a:r>
              <a:rPr lang="zh-CN" altLang="en-US" sz="1600" b="1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可描述在操作</a:t>
            </a:r>
            <a:r>
              <a:rPr lang="zh-CN" altLang="zh-CN" sz="1600" b="1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克隆</a:t>
            </a:r>
            <a:r>
              <a:rPr lang="zh-CN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，转染，</a:t>
            </a:r>
            <a:r>
              <a:rPr lang="zh-CN" altLang="zh-CN" sz="1600" b="1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检测</a:t>
            </a:r>
            <a:r>
              <a:rPr lang="zh-CN" altLang="en-US" sz="1600" b="1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等方面的心得</a:t>
            </a:r>
            <a:r>
              <a:rPr lang="en-US" altLang="zh-CN" sz="1600" b="1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)</a:t>
            </a:r>
          </a:p>
          <a:p>
            <a:pPr lvl="0">
              <a:buFont typeface="+mj-lt"/>
              <a:buAutoNum type="arabicPeriod"/>
            </a:pPr>
            <a:endParaRPr lang="en-US" altLang="zh-CN" sz="1600" dirty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altLang="zh-CN" sz="1600" dirty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zh-CN" altLang="zh-CN" sz="1600" dirty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en-US" altLang="zh-CN" sz="16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endParaRPr lang="zh-CN" altLang="zh-CN" sz="1600" dirty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zh-CN" altLang="en-US" sz="1600" u="sng" dirty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80" y="2051720"/>
            <a:ext cx="5760640" cy="66247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7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9" b="44039"/>
          <a:stretch/>
        </p:blipFill>
        <p:spPr bwMode="auto">
          <a:xfrm>
            <a:off x="0" y="0"/>
            <a:ext cx="68836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5709" y="197908"/>
            <a:ext cx="6172200" cy="747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NanoBRET</a:t>
            </a:r>
            <a:r>
              <a:rPr lang="en-US" altLang="zh-CN" sz="28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Technology Assays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489" y="2267744"/>
            <a:ext cx="5760640" cy="62646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458599" y="1403648"/>
            <a:ext cx="5966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zh-CN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检测结果：</a:t>
            </a:r>
            <a:r>
              <a:rPr lang="zh-CN" altLang="en-US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为保护您的研究成果，您</a:t>
            </a:r>
            <a:r>
              <a:rPr lang="zh-CN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可隐去相互作用蛋白名称、药物名称等，以蛋白</a:t>
            </a:r>
            <a:r>
              <a:rPr lang="en-US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A</a:t>
            </a:r>
            <a:r>
              <a:rPr lang="zh-CN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、</a:t>
            </a:r>
            <a:r>
              <a:rPr lang="en-US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B</a:t>
            </a:r>
            <a:r>
              <a:rPr lang="zh-CN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，药物</a:t>
            </a:r>
            <a:r>
              <a:rPr lang="en-US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C</a:t>
            </a:r>
            <a:r>
              <a:rPr lang="zh-CN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……等替代</a:t>
            </a:r>
            <a:r>
              <a:rPr lang="zh-CN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。</a:t>
            </a:r>
            <a:endParaRPr lang="en-US" altLang="zh-CN" sz="1600" b="1" dirty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1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09" y="1331640"/>
            <a:ext cx="6172200" cy="568863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zh-CN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小调查：</a:t>
            </a:r>
            <a:endParaRPr lang="en-US" altLang="zh-CN" sz="1600" b="1" dirty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正在使用的其他蛋白研究方法</a:t>
            </a:r>
            <a:r>
              <a:rPr lang="zh-CN" altLang="en-US" sz="1600" dirty="0" smtClean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：</a:t>
            </a:r>
            <a:endParaRPr lang="en-US" altLang="zh-CN" sz="1600" dirty="0" smtClean="0">
              <a:latin typeface="Arial" panose="020B0604020202020204" pitchFamily="34" charset="0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1600" dirty="0" smtClean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     </a:t>
            </a:r>
            <a:r>
              <a:rPr lang="en-US" altLang="zh-CN" sz="1100" dirty="0" smtClean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□</a:t>
            </a:r>
            <a:r>
              <a:rPr lang="en-US" altLang="zh-CN" sz="1400" dirty="0" smtClean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  </a:t>
            </a:r>
            <a:r>
              <a:rPr lang="en-US" altLang="zh-CN" sz="1100" dirty="0" err="1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CoIP</a:t>
            </a:r>
            <a:r>
              <a:rPr lang="en-US" altLang="zh-CN" sz="1100" dirty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   </a:t>
            </a:r>
            <a:endParaRPr lang="en-US" altLang="zh-CN" sz="1100" dirty="0" smtClean="0">
              <a:latin typeface="Arial" panose="020B0604020202020204" pitchFamily="34" charset="0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1100" dirty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      □  </a:t>
            </a:r>
            <a:r>
              <a:rPr lang="en-US" altLang="zh-CN" sz="1100" dirty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Pull down  </a:t>
            </a:r>
            <a:endParaRPr lang="en-US" altLang="zh-CN" sz="1100" dirty="0" smtClean="0">
              <a:latin typeface="Arial" panose="020B0604020202020204" pitchFamily="34" charset="0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1100" dirty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      □  </a:t>
            </a:r>
            <a:r>
              <a:rPr lang="zh-CN" altLang="en-US" sz="1100" dirty="0" smtClean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其他</a:t>
            </a:r>
            <a:r>
              <a:rPr lang="en-US" altLang="zh-CN" sz="1100" dirty="0" smtClean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:  </a:t>
            </a:r>
            <a:r>
              <a:rPr lang="en-US" altLang="zh-CN" sz="1100" u="sng" dirty="0" smtClean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                                  </a:t>
            </a:r>
            <a:r>
              <a:rPr lang="zh-CN" altLang="en-US" sz="1100" u="sng" dirty="0" smtClean="0">
                <a:latin typeface="Arial" panose="020B0604020202020204" pitchFamily="34" charset="0"/>
                <a:ea typeface="华康少女文字W5(P)" panose="040F0500000000000000" pitchFamily="82" charset="-122"/>
                <a:cs typeface="Arial" panose="020B0604020202020204" pitchFamily="34" charset="0"/>
              </a:rPr>
              <a:t>。</a:t>
            </a:r>
            <a:endParaRPr lang="zh-CN" altLang="en-US" sz="1100" u="sng" dirty="0">
              <a:latin typeface="Arial" panose="020B0604020202020204" pitchFamily="34" charset="0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b="1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您</a:t>
            </a:r>
            <a:r>
              <a:rPr lang="zh-CN" altLang="en-US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是从什么渠道</a:t>
            </a:r>
            <a:r>
              <a:rPr lang="zh-CN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了解</a:t>
            </a:r>
            <a:r>
              <a:rPr lang="zh-CN" altLang="en-US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到</a:t>
            </a:r>
            <a:r>
              <a:rPr lang="zh-CN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我们</a:t>
            </a:r>
            <a:r>
              <a:rPr lang="zh-CN" altLang="en-US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的产品</a:t>
            </a:r>
            <a:r>
              <a:rPr lang="zh-CN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信息</a:t>
            </a:r>
            <a:r>
              <a:rPr lang="en-US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altLang="zh-CN" sz="16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</a:t>
            </a:r>
            <a:r>
              <a:rPr lang="en-US" altLang="zh-CN" sz="12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□ </a:t>
            </a:r>
            <a:r>
              <a:rPr lang="zh-CN" altLang="en-US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销售人员  </a:t>
            </a:r>
            <a:endParaRPr lang="en-US" altLang="zh-CN" sz="11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 □</a:t>
            </a:r>
            <a:r>
              <a:rPr lang="zh-CN" altLang="en-US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网站    </a:t>
            </a:r>
            <a:endParaRPr lang="en-US" altLang="zh-CN" sz="11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 □</a:t>
            </a:r>
            <a:r>
              <a:rPr lang="zh-CN" altLang="en-US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微信  </a:t>
            </a:r>
            <a:endParaRPr lang="en-US" altLang="zh-CN" sz="11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 □</a:t>
            </a:r>
            <a:r>
              <a:rPr lang="zh-CN" altLang="en-US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邮件 </a:t>
            </a:r>
            <a:endParaRPr lang="en-US" altLang="zh-CN" sz="11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 □</a:t>
            </a:r>
            <a:r>
              <a:rPr lang="zh-CN" altLang="en-US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生物通</a:t>
            </a:r>
            <a:r>
              <a:rPr lang="en-US" altLang="zh-CN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/</a:t>
            </a:r>
            <a:r>
              <a:rPr lang="zh-CN" altLang="en-US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生物谷  </a:t>
            </a:r>
            <a:endParaRPr lang="en-US" altLang="zh-CN" sz="11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 □</a:t>
            </a:r>
            <a:r>
              <a:rPr lang="zh-CN" altLang="en-US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百度</a:t>
            </a:r>
            <a:r>
              <a:rPr lang="zh-CN" altLang="en-US" sz="11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搜索</a:t>
            </a:r>
            <a:endParaRPr lang="en-US" altLang="zh-CN" sz="11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 □</a:t>
            </a:r>
            <a:r>
              <a:rPr lang="zh-CN" altLang="en-US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其他：</a:t>
            </a:r>
            <a:r>
              <a:rPr lang="zh-CN" altLang="en-US" sz="1100" u="sng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                     </a:t>
            </a:r>
            <a:r>
              <a:rPr lang="zh-CN" altLang="en-US" sz="1100" u="sng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</a:t>
            </a:r>
            <a:r>
              <a:rPr lang="zh-CN" altLang="en-US" sz="1100" u="sng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。</a:t>
            </a:r>
            <a:endParaRPr lang="en-US" altLang="zh-CN" sz="1100" u="sng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1400" dirty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您</a:t>
            </a:r>
            <a:r>
              <a:rPr lang="zh-CN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希望收到我们信息的途径</a:t>
            </a:r>
            <a:r>
              <a:rPr lang="zh-CN" altLang="en-US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是</a:t>
            </a:r>
            <a:r>
              <a:rPr lang="en-US" altLang="zh-CN" sz="1600" b="1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altLang="zh-CN" sz="16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</a:t>
            </a:r>
            <a:r>
              <a:rPr lang="en-US" altLang="zh-CN" sz="11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□</a:t>
            </a:r>
            <a:r>
              <a:rPr lang="zh-CN" altLang="en-US" sz="11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销售</a:t>
            </a:r>
            <a:r>
              <a:rPr lang="zh-CN" altLang="en-US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人员  </a:t>
            </a:r>
            <a:endParaRPr lang="en-US" altLang="zh-CN" sz="11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 □</a:t>
            </a:r>
            <a:r>
              <a:rPr lang="zh-CN" altLang="en-US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网站    </a:t>
            </a:r>
            <a:endParaRPr lang="en-US" altLang="zh-CN" sz="11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 □</a:t>
            </a:r>
            <a:r>
              <a:rPr lang="zh-CN" altLang="en-US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微信  </a:t>
            </a:r>
            <a:endParaRPr lang="en-US" altLang="zh-CN" sz="11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 □</a:t>
            </a:r>
            <a:r>
              <a:rPr lang="zh-CN" altLang="en-US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邮件 </a:t>
            </a:r>
            <a:endParaRPr lang="en-US" altLang="zh-CN" sz="1100" dirty="0" smtClean="0">
              <a:latin typeface="华康少女文字W5(P)" panose="040F0500000000000000" pitchFamily="82" charset="-122"/>
              <a:ea typeface="华康少女文字W5(P)" panose="040F0500000000000000" pitchFamily="8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 □</a:t>
            </a:r>
            <a:r>
              <a:rPr lang="zh-CN" altLang="en-US" sz="11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其他：</a:t>
            </a:r>
            <a:r>
              <a:rPr lang="zh-CN" altLang="en-US" sz="1100" u="sng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                </a:t>
            </a:r>
            <a:r>
              <a:rPr lang="zh-CN" altLang="en-US" sz="1100" u="sng" dirty="0" smtClean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Arial" panose="020B0604020202020204" pitchFamily="34" charset="0"/>
              </a:rPr>
              <a:t>         。</a:t>
            </a:r>
            <a:endParaRPr lang="zh-CN" altLang="en-US" sz="1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9" b="44039"/>
          <a:stretch/>
        </p:blipFill>
        <p:spPr bwMode="auto">
          <a:xfrm>
            <a:off x="0" y="0"/>
            <a:ext cx="68836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5709" y="197908"/>
            <a:ext cx="6172200" cy="747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NanoBRET</a:t>
            </a:r>
            <a:r>
              <a:rPr lang="en-US" altLang="zh-CN" sz="28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Technology Assays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6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210</Words>
  <Application>Microsoft Office PowerPoint</Application>
  <PresentationFormat>On-screen Show (4:3)</PresentationFormat>
  <Paragraphs>55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NanoBRETTM 使用心得</vt:lpstr>
      <vt:lpstr>NanoBRETTM Technology Assays</vt:lpstr>
      <vt:lpstr>PowerPoint Presentation</vt:lpstr>
      <vt:lpstr>PowerPoint Presentation</vt:lpstr>
    </vt:vector>
  </TitlesOfParts>
  <Company>Promega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Xinghui Zhou</dc:creator>
  <cp:lastModifiedBy>Xinghui Zhou</cp:lastModifiedBy>
  <cp:revision>11</cp:revision>
  <dcterms:created xsi:type="dcterms:W3CDTF">2015-05-20T07:52:35Z</dcterms:created>
  <dcterms:modified xsi:type="dcterms:W3CDTF">2015-05-21T05:23:55Z</dcterms:modified>
</cp:coreProperties>
</file>